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63" r:id="rId5"/>
    <p:sldId id="286" r:id="rId6"/>
    <p:sldId id="287" r:id="rId7"/>
    <p:sldId id="275" r:id="rId8"/>
    <p:sldId id="260" r:id="rId9"/>
    <p:sldId id="288" r:id="rId10"/>
    <p:sldId id="267" r:id="rId11"/>
    <p:sldId id="269" r:id="rId12"/>
    <p:sldId id="276" r:id="rId13"/>
    <p:sldId id="274" r:id="rId14"/>
    <p:sldId id="266" r:id="rId15"/>
    <p:sldId id="289" r:id="rId16"/>
    <p:sldId id="290" r:id="rId17"/>
    <p:sldId id="277" r:id="rId18"/>
    <p:sldId id="279" r:id="rId19"/>
    <p:sldId id="291" r:id="rId20"/>
    <p:sldId id="294" r:id="rId21"/>
    <p:sldId id="293" r:id="rId22"/>
    <p:sldId id="292" r:id="rId23"/>
    <p:sldId id="278" r:id="rId24"/>
    <p:sldId id="295" r:id="rId25"/>
    <p:sldId id="296" r:id="rId26"/>
    <p:sldId id="297" r:id="rId27"/>
    <p:sldId id="298" r:id="rId28"/>
    <p:sldId id="301" r:id="rId29"/>
    <p:sldId id="299" r:id="rId30"/>
    <p:sldId id="300" r:id="rId31"/>
    <p:sldId id="302" r:id="rId32"/>
    <p:sldId id="303" r:id="rId33"/>
    <p:sldId id="304" r:id="rId34"/>
    <p:sldId id="305" r:id="rId35"/>
    <p:sldId id="280" r:id="rId36"/>
    <p:sldId id="281" r:id="rId37"/>
    <p:sldId id="308" r:id="rId38"/>
    <p:sldId id="307" r:id="rId39"/>
    <p:sldId id="309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ce@khsu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du.khsu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904655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Работа </a:t>
            </a:r>
            <a:r>
              <a:rPr lang="ru-RU" b="1" dirty="0"/>
              <a:t>с АИС «Образовательный портал»</a:t>
            </a:r>
            <a:br>
              <a:rPr lang="ru-RU" b="1" dirty="0"/>
            </a:br>
            <a:r>
              <a:rPr lang="ru-RU" dirty="0"/>
              <a:t>при проведении образовательного процесса в дистанционной </a:t>
            </a:r>
            <a:r>
              <a:rPr lang="ru-RU" dirty="0" smtClean="0"/>
              <a:t>форме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u="sng" dirty="0" smtClean="0"/>
              <a:t>для преподавателей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72004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подать «Заявку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доступ к дисциплине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5346"/>
            <a:ext cx="8308801" cy="543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9374" y="526865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дождаться рассмотрения заявки администратором образовательного портала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института,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котором реализуется дисциплина.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Дисциплина, по которой администратором образовательного портала одобрена электронная заявка, автоматически отображается в личном кабинете преподавателя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03254"/>
            <a:ext cx="7848873" cy="50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Размещение элементов ЭУМКД.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размещения элемента ЭУМКД в АИС «Образовательный портал» необходимо: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дисциплине воспользоваться сервисом «Действия – Добавить материал»/ «Добавить ссылку на ресурс»;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50" y="2213018"/>
            <a:ext cx="6655426" cy="462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3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7916"/>
            <a:ext cx="7492383" cy="51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открывшемся окне из раскрывающегося списка выбрать вид размещаемого элемента ЭУМКД, выбрать файл для размещения и сохранить изменения. При размещении ссылки на ресурс необходимо указать электронный адрес ссылки и название ресурса, которое будет отображаться на портале и сохранить изменения; </a:t>
            </a:r>
          </a:p>
        </p:txBody>
      </p:sp>
    </p:spTree>
    <p:extLst>
      <p:ext uri="{BB962C8B-B14F-4D97-AF65-F5344CB8AC3E}">
        <p14:creationId xmlns:p14="http://schemas.microsoft.com/office/powerpoint/2010/main" val="334257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Дождаться одобрения размещаемого элемента ЭУМКД администратором образовательного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портала и работать с материалами.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276247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9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" y="-13320"/>
            <a:ext cx="951547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3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67" y="26064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создания задания необходимо: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дисциплине выбрать учебный материал, по которому будет выдано задание и пройти по ссылке «Задание» напротив выбранного вида учебного материала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15" y="1476907"/>
            <a:ext cx="7578985" cy="539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3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В открывшемся окне «Создание задания по материалу» указать название задания, из раскрывающегося списка выбрать тип задания, добавить краткое пояснение к заданию (при необходимости) и воспользоваться опцией «Создать задание»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88748" cy="51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6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35763" cy="51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85" y="116632"/>
            <a:ext cx="8903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Перед Вами открывается 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обучающихся, которым будет выдано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задание. Вы можете выбрать всех или выдать задание индивидуально. Затем воспользоваться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опцией «Выдать задание студентам», при этом обучающиеся получат уведомление о новом задании в личном кабинете АИС «Образовательный портал»; </a:t>
            </a:r>
          </a:p>
        </p:txBody>
      </p:sp>
    </p:spTree>
    <p:extLst>
      <p:ext uri="{BB962C8B-B14F-4D97-AF65-F5344CB8AC3E}">
        <p14:creationId xmlns:p14="http://schemas.microsoft.com/office/powerpoint/2010/main" val="64859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незарегистрированных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пользователей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обратиться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Якасовой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Наталье Викторовне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получения пригласительного кода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ice@khsu.ru)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2763" y="2282545"/>
            <a:ext cx="5840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зарегистрированных пользователей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6733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утери логина/пароля необходимо воспользоваться ссылкой «Восстановить пароль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или написать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Якасовой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Наталье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Викторовне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ice@khsu.ru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указанием фамилии, имени и отчества полностью. На эл. ящик с которого было отправлено письмо придут новые данные (логин или пароль)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0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642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12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того, как задание будет выдано обучающимся, в сеансе задания появится статус «Ожидается ответ». Статус сохранится до момента получения обратной связи по заданию от обучающегося, после этого статус изменится на «Ответ получен»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674"/>
            <a:ext cx="8391529" cy="534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36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студентов в разделе «Моя успеваемость», «Мои задания» появится выданное Вами задание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1" y="764704"/>
            <a:ext cx="8634473" cy="610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5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558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6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5" y="0"/>
            <a:ext cx="70626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952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48"/>
            <a:ext cx="7931224" cy="70609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Преподаватель может посмотреть выполненные студентами заданий в личном кабинете в разделе «Выданные задания»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7370"/>
            <a:ext cx="8662169" cy="610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0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288"/>
            <a:ext cx="91344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6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yryanova_oa\Downloads\20200317_1924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1" y="1052736"/>
            <a:ext cx="7488831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576" y="-7998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 студента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25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3363"/>
            <a:ext cx="73342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3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50" y="1886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работы преподавателя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АИС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«Образовательный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портал»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зайти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edu.khsu.ru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ввести свой логин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пароль и нажать на кнопку Войти.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0" y="1589938"/>
            <a:ext cx="7827730" cy="526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13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525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0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280920" cy="64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96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85750"/>
            <a:ext cx="8258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42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yryanova_oa\Desktop\ответ к практической работе № 5 от 19.03. 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759"/>
            <a:ext cx="4727268" cy="63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04664"/>
            <a:ext cx="3250704" cy="3168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 ответа студента к практической работе № 6 от 20.03.2020 (можно выполнить в виде электронного документа в редакторе </a:t>
            </a:r>
            <a:r>
              <a:rPr lang="en-US" sz="2400" b="1" dirty="0" smtClean="0"/>
              <a:t>Word </a:t>
            </a:r>
            <a:r>
              <a:rPr lang="ru-RU" sz="2400" b="1" dirty="0" smtClean="0"/>
              <a:t>или </a:t>
            </a:r>
            <a:r>
              <a:rPr lang="en-US" sz="2400" b="1" dirty="0" smtClean="0"/>
              <a:t>Excel  </a:t>
            </a:r>
            <a:r>
              <a:rPr lang="ru-RU" sz="2400" b="1" dirty="0" smtClean="0"/>
              <a:t>или др.)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43335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60"/>
            <a:ext cx="8892480" cy="608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5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19403"/>
            <a:ext cx="87129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создания теста необходимо: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дисциплине воспользоваться сервисом «Действия – Создать тест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Заполнить все нужные для Вас поля. Студенты увидят тест в разделе «Моя успеваемость»/ «Мои задания»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6" y="1844824"/>
            <a:ext cx="5037250" cy="34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6" y="1844824"/>
            <a:ext cx="3937788" cy="295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17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просмотра результатов тестирования по дисциплине необходимо: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дисциплине воспользоваться сервисом «Действия – Все тесты по дисциплине»;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3" y="936010"/>
            <a:ext cx="8044537" cy="5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87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открывшейся странице выбрать тест для просмотра результатов тестирования и пройти по ссылке теста;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7" y="1052736"/>
            <a:ext cx="8424936" cy="568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219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открывшемся окне воспользоваться сервисом «Просмотреть результаты тестирования»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73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84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6" y="548680"/>
            <a:ext cx="8075028" cy="60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13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авторизации в АИС «Образовательный портал» преподаватель автоматически попадает в личный кабинет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3" y="1196752"/>
            <a:ext cx="827401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4690" y="107089"/>
            <a:ext cx="3985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Для переноса (копирования) теста необходимо: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личном кабинете воспользоваться сервисом «Тестирование – Все тесты»;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открывшейся странице выбрать тест, который нужно просмотреть/скорректировать, и пройти по ссылке теста;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спецификации теста в разделе «Помимо текущей дисциплины тест доступен для:…» выбрать дисциплины, в которые требуется перенести (скопировать) тест и пройти по ссылке «Обновить» для сохранения изменений.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0"/>
            <a:ext cx="4799396" cy="67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5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преподавателей, у которых личный кабинет пустой, т.е. Вы не загружали в него ЭУМК по преподаваемым дисциплинам, необходимо: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6" y="1556792"/>
            <a:ext cx="8305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153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852" y="404664"/>
            <a:ext cx="8647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выбрать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странице «ЭУМК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3326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выбрать институт в котором преподаете дисциплину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" y="908720"/>
            <a:ext cx="7920880" cy="54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8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4694"/>
            <a:ext cx="7200800" cy="649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дисциплину, по которой будет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происходить обучение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6792"/>
            <a:ext cx="8223076" cy="56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6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336</TotalTime>
  <Words>651</Words>
  <Application>Microsoft Office PowerPoint</Application>
  <PresentationFormat>Экран (4:3)</PresentationFormat>
  <Paragraphs>42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Работа с АИС «Образовательный портал» при проведении образовательного процесса в дистанционной форме  для преподавателей</vt:lpstr>
      <vt:lpstr>Для незарегистрированных пользователей  необходимо обратиться к Якасовой Наталье Викторовне для получения пригласительного кода (e-mail: ice@khsu.ru)</vt:lpstr>
      <vt:lpstr>Презентация PowerPoint</vt:lpstr>
      <vt:lpstr>Презентация PowerPoint</vt:lpstr>
      <vt:lpstr>Для преподавателей, у которых личный кабинет пустой, т.е. Вы не загружали в него ЭУМК по преподаваемым дисциплинам, необходимо:</vt:lpstr>
      <vt:lpstr>Презентация PowerPoint</vt:lpstr>
      <vt:lpstr>Презентация PowerPoint</vt:lpstr>
      <vt:lpstr>Презентация PowerPoint</vt:lpstr>
      <vt:lpstr>дисциплину, по которой будет происходить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Преподаватель может посмотреть выполненные студентами заданий в личном кабинете в разделе «Выданные задания»</vt:lpstr>
      <vt:lpstr>Презентация PowerPoint</vt:lpstr>
      <vt:lpstr>Ответ студента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ответа студента к практической работе № 6 от 20.03.2020 (можно выполнить в виде электронного документа в редакторе Word или Excel  или др.)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информационно образовательная среда</dc:title>
  <dc:creator>Ольга А. Зырянова</dc:creator>
  <cp:lastModifiedBy>Ольга А. Зырянова</cp:lastModifiedBy>
  <cp:revision>36</cp:revision>
  <dcterms:modified xsi:type="dcterms:W3CDTF">2020-03-18T04:04:33Z</dcterms:modified>
</cp:coreProperties>
</file>